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423417"/>
            <a:ext cx="10357485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983993"/>
            <a:ext cx="9998075" cy="1858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icrosoft.com/en-us/sql-server/sql-server-downloads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Link</a:t>
            </a:r>
            <a:r>
              <a:rPr dirty="0" spc="-30"/>
              <a:t> </a:t>
            </a:r>
            <a:r>
              <a:rPr dirty="0"/>
              <a:t>tải</a:t>
            </a:r>
            <a:r>
              <a:rPr dirty="0" spc="-25"/>
              <a:t> </a:t>
            </a:r>
            <a:r>
              <a:rPr dirty="0"/>
              <a:t>SQL</a:t>
            </a:r>
            <a:r>
              <a:rPr dirty="0" spc="-95"/>
              <a:t> </a:t>
            </a:r>
            <a:r>
              <a:rPr dirty="0"/>
              <a:t>Server</a:t>
            </a:r>
            <a:r>
              <a:rPr dirty="0" spc="-30"/>
              <a:t> </a:t>
            </a:r>
            <a:r>
              <a:rPr dirty="0"/>
              <a:t>2022</a:t>
            </a:r>
            <a:r>
              <a:rPr dirty="0" spc="-15"/>
              <a:t> </a:t>
            </a:r>
            <a:r>
              <a:rPr dirty="0"/>
              <a:t>Developer</a:t>
            </a:r>
            <a:r>
              <a:rPr dirty="0" spc="-35"/>
              <a:t> </a:t>
            </a:r>
            <a:r>
              <a:rPr dirty="0"/>
              <a:t>+</a:t>
            </a:r>
            <a:r>
              <a:rPr dirty="0" spc="-20"/>
              <a:t> </a:t>
            </a:r>
            <a:r>
              <a:rPr dirty="0"/>
              <a:t>SQL</a:t>
            </a:r>
            <a:r>
              <a:rPr dirty="0" spc="-90"/>
              <a:t> </a:t>
            </a:r>
            <a:r>
              <a:rPr dirty="0"/>
              <a:t>Server</a:t>
            </a:r>
            <a:r>
              <a:rPr dirty="0" spc="-15"/>
              <a:t> </a:t>
            </a:r>
            <a:r>
              <a:rPr dirty="0"/>
              <a:t>Management</a:t>
            </a:r>
            <a:r>
              <a:rPr dirty="0" spc="-20"/>
              <a:t> </a:t>
            </a:r>
            <a:r>
              <a:rPr dirty="0" spc="-10"/>
              <a:t>Studio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pc="-30"/>
              <a:t>https:</a:t>
            </a:r>
            <a:r>
              <a:rPr dirty="0" spc="-30">
                <a:hlinkClick r:id="rId2"/>
              </a:rPr>
              <a:t>//www.microsoft.com/en-</a:t>
            </a:r>
            <a:r>
              <a:rPr dirty="0" spc="-25">
                <a:hlinkClick r:id="rId2"/>
              </a:rPr>
              <a:t>us/sql-</a:t>
            </a:r>
            <a:r>
              <a:rPr dirty="0" spc="-20">
                <a:hlinkClick r:id="rId2"/>
              </a:rPr>
              <a:t>server/sql-</a:t>
            </a:r>
            <a:r>
              <a:rPr dirty="0" spc="-10">
                <a:hlinkClick r:id="rId2"/>
              </a:rPr>
              <a:t>server-downloads</a:t>
            </a:r>
          </a:p>
          <a:p>
            <a:pPr marL="240029" marR="738505" indent="-227965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pc="-25"/>
              <a:t>https://learn.microsoft.com/en-us/ssms/download-</a:t>
            </a:r>
            <a:r>
              <a:rPr dirty="0" spc="-10"/>
              <a:t>sql-server- </a:t>
            </a:r>
            <a:r>
              <a:rPr dirty="0" spc="-10"/>
              <a:t>	</a:t>
            </a:r>
            <a:r>
              <a:rPr dirty="0" spc="-30"/>
              <a:t>management-</a:t>
            </a:r>
            <a:r>
              <a:rPr dirty="0" spc="-25"/>
              <a:t>studio-</a:t>
            </a:r>
            <a:r>
              <a:rPr dirty="0" spc="-20"/>
              <a:t>ssms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Sau</a:t>
            </a:r>
            <a:r>
              <a:rPr dirty="0" spc="-10"/>
              <a:t> </a:t>
            </a:r>
            <a:r>
              <a:rPr dirty="0"/>
              <a:t>khi</a:t>
            </a:r>
            <a:r>
              <a:rPr dirty="0" spc="-20"/>
              <a:t> </a:t>
            </a:r>
            <a:r>
              <a:rPr dirty="0"/>
              <a:t>tải</a:t>
            </a:r>
            <a:r>
              <a:rPr dirty="0" spc="-20"/>
              <a:t> </a:t>
            </a:r>
            <a:r>
              <a:rPr dirty="0"/>
              <a:t>SQL</a:t>
            </a:r>
            <a:r>
              <a:rPr dirty="0" spc="-90"/>
              <a:t> </a:t>
            </a:r>
            <a:r>
              <a:rPr dirty="0"/>
              <a:t>Server</a:t>
            </a:r>
            <a:r>
              <a:rPr dirty="0" spc="-15"/>
              <a:t> </a:t>
            </a:r>
            <a:r>
              <a:rPr dirty="0"/>
              <a:t>2022</a:t>
            </a:r>
            <a:r>
              <a:rPr dirty="0" spc="-10"/>
              <a:t> </a:t>
            </a:r>
            <a:r>
              <a:rPr dirty="0"/>
              <a:t>Developer</a:t>
            </a:r>
            <a:r>
              <a:rPr dirty="0" spc="-25"/>
              <a:t> </a:t>
            </a:r>
            <a:r>
              <a:rPr dirty="0"/>
              <a:t>iso</a:t>
            </a:r>
            <a:r>
              <a:rPr dirty="0" spc="-10"/>
              <a:t> </a:t>
            </a:r>
            <a:r>
              <a:rPr dirty="0"/>
              <a:t>được</a:t>
            </a:r>
            <a:r>
              <a:rPr dirty="0" spc="5"/>
              <a:t> </a:t>
            </a:r>
            <a:r>
              <a:rPr dirty="0"/>
              <a:t>file</a:t>
            </a:r>
            <a:r>
              <a:rPr dirty="0" spc="-30"/>
              <a:t> </a:t>
            </a:r>
            <a:r>
              <a:rPr dirty="0"/>
              <a:t>như</a:t>
            </a:r>
            <a:r>
              <a:rPr dirty="0" spc="-10"/>
              <a:t> </a:t>
            </a:r>
            <a:r>
              <a:rPr dirty="0" spc="-25"/>
              <a:t>sau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Chuột</a:t>
            </a:r>
            <a:r>
              <a:rPr dirty="0" spc="80"/>
              <a:t> </a:t>
            </a:r>
            <a:r>
              <a:rPr dirty="0"/>
              <a:t>phải</a:t>
            </a:r>
            <a:r>
              <a:rPr dirty="0" spc="75"/>
              <a:t> </a:t>
            </a:r>
            <a:r>
              <a:rPr dirty="0"/>
              <a:t>vào</a:t>
            </a:r>
            <a:r>
              <a:rPr dirty="0" spc="85"/>
              <a:t> </a:t>
            </a:r>
            <a:r>
              <a:rPr dirty="0"/>
              <a:t>file</a:t>
            </a:r>
            <a:r>
              <a:rPr dirty="0" spc="90"/>
              <a:t> </a:t>
            </a:r>
            <a:r>
              <a:rPr dirty="0" spc="-10"/>
              <a:t>SQLServer2022-x64-</a:t>
            </a:r>
            <a:r>
              <a:rPr dirty="0" spc="-25"/>
              <a:t>ENU-</a:t>
            </a:r>
            <a:r>
              <a:rPr dirty="0"/>
              <a:t>Dev</a:t>
            </a:r>
            <a:r>
              <a:rPr dirty="0" spc="80"/>
              <a:t> </a:t>
            </a:r>
            <a:r>
              <a:rPr dirty="0"/>
              <a:t>và</a:t>
            </a:r>
            <a:r>
              <a:rPr dirty="0" spc="85"/>
              <a:t> </a:t>
            </a:r>
            <a:r>
              <a:rPr dirty="0"/>
              <a:t>chọn</a:t>
            </a:r>
            <a:r>
              <a:rPr dirty="0" spc="85"/>
              <a:t> </a:t>
            </a:r>
            <a:r>
              <a:rPr dirty="0"/>
              <a:t>Mount</a:t>
            </a:r>
            <a:r>
              <a:rPr dirty="0" spc="90"/>
              <a:t> </a:t>
            </a:r>
            <a:r>
              <a:rPr dirty="0"/>
              <a:t>để</a:t>
            </a:r>
            <a:r>
              <a:rPr dirty="0" spc="60"/>
              <a:t> </a:t>
            </a:r>
            <a:r>
              <a:rPr dirty="0"/>
              <a:t>gắn</a:t>
            </a:r>
            <a:r>
              <a:rPr dirty="0" spc="85"/>
              <a:t> </a:t>
            </a:r>
            <a:r>
              <a:rPr dirty="0"/>
              <a:t>file</a:t>
            </a:r>
            <a:r>
              <a:rPr dirty="0" spc="90"/>
              <a:t> </a:t>
            </a:r>
            <a:r>
              <a:rPr dirty="0" spc="-20"/>
              <a:t>dưới </a:t>
            </a:r>
            <a:r>
              <a:rPr dirty="0"/>
              <a:t>dạng ổ đĩa</a:t>
            </a:r>
            <a:r>
              <a:rPr dirty="0" spc="-20"/>
              <a:t> </a:t>
            </a:r>
            <a:r>
              <a:rPr dirty="0"/>
              <a:t>ảo và</a:t>
            </a:r>
            <a:r>
              <a:rPr dirty="0" spc="-10"/>
              <a:t> </a:t>
            </a:r>
            <a:r>
              <a:rPr dirty="0"/>
              <a:t>chạy</a:t>
            </a:r>
            <a:r>
              <a:rPr dirty="0" spc="-5"/>
              <a:t> </a:t>
            </a:r>
            <a:r>
              <a:rPr dirty="0"/>
              <a:t>file</a:t>
            </a:r>
            <a:r>
              <a:rPr dirty="0" spc="-10"/>
              <a:t> </a:t>
            </a:r>
            <a:r>
              <a:rPr dirty="0"/>
              <a:t>setup</a:t>
            </a:r>
            <a:r>
              <a:rPr dirty="0" spc="-10"/>
              <a:t> </a:t>
            </a:r>
            <a:r>
              <a:rPr dirty="0"/>
              <a:t>để cài</a:t>
            </a:r>
            <a:r>
              <a:rPr dirty="0" spc="-15"/>
              <a:t> </a:t>
            </a:r>
            <a:r>
              <a:rPr dirty="0" spc="-25"/>
              <a:t>đặt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821690" algn="l"/>
                <a:tab pos="1108075" algn="l"/>
                <a:tab pos="1833880" algn="l"/>
                <a:tab pos="2550160" algn="l"/>
                <a:tab pos="3496945" algn="l"/>
                <a:tab pos="4946650" algn="l"/>
                <a:tab pos="6449060" algn="l"/>
                <a:tab pos="6852920" algn="l"/>
                <a:tab pos="7444740" algn="l"/>
                <a:tab pos="8555355" algn="l"/>
                <a:tab pos="8942705" algn="l"/>
                <a:tab pos="9380220" algn="l"/>
              </a:tabLst>
            </a:pPr>
            <a:r>
              <a:rPr dirty="0" spc="-20"/>
              <a:t>Chọn</a:t>
            </a:r>
            <a:r>
              <a:rPr dirty="0"/>
              <a:t>	</a:t>
            </a:r>
            <a:r>
              <a:rPr dirty="0" spc="-50"/>
              <a:t>“</a:t>
            </a:r>
            <a:r>
              <a:rPr dirty="0"/>
              <a:t>	</a:t>
            </a:r>
            <a:r>
              <a:rPr dirty="0" spc="-25"/>
              <a:t>New</a:t>
            </a:r>
            <a:r>
              <a:rPr dirty="0"/>
              <a:t>	</a:t>
            </a:r>
            <a:r>
              <a:rPr dirty="0" spc="-25"/>
              <a:t>SQL</a:t>
            </a:r>
            <a:r>
              <a:rPr dirty="0"/>
              <a:t>	</a:t>
            </a:r>
            <a:r>
              <a:rPr dirty="0" spc="-10"/>
              <a:t>Server</a:t>
            </a:r>
            <a:r>
              <a:rPr dirty="0"/>
              <a:t>	</a:t>
            </a:r>
            <a:r>
              <a:rPr dirty="0" spc="-10"/>
              <a:t>standalone</a:t>
            </a:r>
            <a:r>
              <a:rPr dirty="0"/>
              <a:t>	</a:t>
            </a:r>
            <a:r>
              <a:rPr dirty="0" spc="-10"/>
              <a:t>installation</a:t>
            </a:r>
            <a:r>
              <a:rPr dirty="0"/>
              <a:t>	</a:t>
            </a:r>
            <a:r>
              <a:rPr dirty="0" spc="-25"/>
              <a:t>or</a:t>
            </a:r>
            <a:r>
              <a:rPr dirty="0"/>
              <a:t>	</a:t>
            </a:r>
            <a:r>
              <a:rPr dirty="0" spc="-25"/>
              <a:t>add</a:t>
            </a:r>
            <a:r>
              <a:rPr dirty="0"/>
              <a:t>	</a:t>
            </a:r>
            <a:r>
              <a:rPr dirty="0" spc="-10"/>
              <a:t>features</a:t>
            </a:r>
            <a:r>
              <a:rPr dirty="0"/>
              <a:t>	</a:t>
            </a:r>
            <a:r>
              <a:rPr dirty="0" spc="-25"/>
              <a:t>to</a:t>
            </a:r>
            <a:r>
              <a:rPr dirty="0"/>
              <a:t>	</a:t>
            </a:r>
            <a:r>
              <a:rPr dirty="0" spc="-25"/>
              <a:t>an</a:t>
            </a:r>
            <a:r>
              <a:rPr dirty="0"/>
              <a:t>	</a:t>
            </a:r>
            <a:r>
              <a:rPr dirty="0" spc="-10"/>
              <a:t>existing </a:t>
            </a:r>
            <a:r>
              <a:rPr dirty="0"/>
              <a:t>installation</a:t>
            </a:r>
            <a:r>
              <a:rPr dirty="0" spc="-35"/>
              <a:t> </a:t>
            </a:r>
            <a:r>
              <a:rPr dirty="0"/>
              <a:t>“</a:t>
            </a:r>
            <a:r>
              <a:rPr dirty="0" spc="-5"/>
              <a:t> </a:t>
            </a:r>
            <a:r>
              <a:rPr dirty="0"/>
              <a:t>để</a:t>
            </a:r>
            <a:r>
              <a:rPr dirty="0" spc="-10"/>
              <a:t> </a:t>
            </a:r>
            <a:r>
              <a:rPr dirty="0"/>
              <a:t>thực</a:t>
            </a:r>
            <a:r>
              <a:rPr dirty="0" spc="-20"/>
              <a:t> </a:t>
            </a:r>
            <a:r>
              <a:rPr dirty="0"/>
              <a:t>hiện</a:t>
            </a:r>
            <a:r>
              <a:rPr dirty="0" spc="-25"/>
              <a:t> </a:t>
            </a:r>
            <a:r>
              <a:rPr dirty="0"/>
              <a:t>cài</a:t>
            </a:r>
            <a:r>
              <a:rPr dirty="0" spc="-15"/>
              <a:t> </a:t>
            </a:r>
            <a:r>
              <a:rPr dirty="0"/>
              <a:t>đặt</a:t>
            </a:r>
            <a:r>
              <a:rPr dirty="0" spc="-25"/>
              <a:t> </a:t>
            </a:r>
            <a:r>
              <a:rPr dirty="0"/>
              <a:t>SQL</a:t>
            </a:r>
            <a:r>
              <a:rPr dirty="0" spc="-75"/>
              <a:t> </a:t>
            </a:r>
            <a:r>
              <a:rPr dirty="0"/>
              <a:t>Server</a:t>
            </a:r>
            <a:r>
              <a:rPr dirty="0" spc="-10"/>
              <a:t> </a:t>
            </a:r>
            <a:r>
              <a:rPr dirty="0"/>
              <a:t>2022</a:t>
            </a:r>
            <a:r>
              <a:rPr dirty="0" spc="-5"/>
              <a:t> </a:t>
            </a:r>
            <a:r>
              <a:rPr dirty="0"/>
              <a:t>với</a:t>
            </a:r>
            <a:r>
              <a:rPr dirty="0" spc="-10"/>
              <a:t> </a:t>
            </a:r>
            <a:r>
              <a:rPr dirty="0"/>
              <a:t>các</a:t>
            </a:r>
            <a:r>
              <a:rPr dirty="0" spc="-15"/>
              <a:t> </a:t>
            </a:r>
            <a:r>
              <a:rPr dirty="0"/>
              <a:t>tính</a:t>
            </a:r>
            <a:r>
              <a:rPr dirty="0" spc="-20"/>
              <a:t> </a:t>
            </a:r>
            <a:r>
              <a:rPr dirty="0"/>
              <a:t>năng</a:t>
            </a:r>
            <a:r>
              <a:rPr dirty="0" spc="-15"/>
              <a:t> </a:t>
            </a:r>
            <a:r>
              <a:rPr dirty="0"/>
              <a:t>đầy</a:t>
            </a:r>
            <a:r>
              <a:rPr dirty="0" spc="-10"/>
              <a:t> </a:t>
            </a:r>
            <a:r>
              <a:rPr dirty="0" spc="-25"/>
              <a:t>đủ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Có</a:t>
            </a:r>
            <a:r>
              <a:rPr dirty="0" spc="-5"/>
              <a:t> </a:t>
            </a:r>
            <a:r>
              <a:rPr dirty="0"/>
              <a:t>thể</a:t>
            </a:r>
            <a:r>
              <a:rPr dirty="0" spc="-10"/>
              <a:t> </a:t>
            </a:r>
            <a:r>
              <a:rPr dirty="0"/>
              <a:t>sử dụng Microsoft</a:t>
            </a:r>
            <a:r>
              <a:rPr dirty="0" spc="-25"/>
              <a:t> </a:t>
            </a:r>
            <a:r>
              <a:rPr dirty="0"/>
              <a:t>Update</a:t>
            </a:r>
            <a:r>
              <a:rPr dirty="0" spc="-15"/>
              <a:t> </a:t>
            </a:r>
            <a:r>
              <a:rPr dirty="0"/>
              <a:t>cung cấp</a:t>
            </a:r>
            <a:r>
              <a:rPr dirty="0" spc="-5"/>
              <a:t> </a:t>
            </a:r>
            <a:r>
              <a:rPr dirty="0"/>
              <a:t>các</a:t>
            </a:r>
            <a:r>
              <a:rPr dirty="0" spc="-25"/>
              <a:t> </a:t>
            </a:r>
            <a:r>
              <a:rPr dirty="0"/>
              <a:t>bản cập</a:t>
            </a:r>
            <a:r>
              <a:rPr dirty="0" spc="-5"/>
              <a:t> </a:t>
            </a:r>
            <a:r>
              <a:rPr dirty="0"/>
              <a:t>nhật,</a:t>
            </a:r>
            <a:r>
              <a:rPr dirty="0" spc="-10"/>
              <a:t> </a:t>
            </a:r>
            <a:r>
              <a:rPr dirty="0"/>
              <a:t>ở</a:t>
            </a:r>
            <a:r>
              <a:rPr dirty="0" spc="-5"/>
              <a:t> </a:t>
            </a:r>
            <a:r>
              <a:rPr dirty="0"/>
              <a:t>đây không</a:t>
            </a:r>
            <a:r>
              <a:rPr dirty="0" spc="-5"/>
              <a:t> </a:t>
            </a:r>
            <a:r>
              <a:rPr dirty="0" spc="-20"/>
              <a:t>chọn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8350" y="1825625"/>
            <a:ext cx="55740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Chọn</a:t>
            </a:r>
            <a:r>
              <a:rPr dirty="0" spc="-15"/>
              <a:t> </a:t>
            </a:r>
            <a:r>
              <a:rPr dirty="0"/>
              <a:t>Perform a</a:t>
            </a:r>
            <a:r>
              <a:rPr dirty="0" spc="-20"/>
              <a:t> </a:t>
            </a:r>
            <a:r>
              <a:rPr dirty="0"/>
              <a:t>new</a:t>
            </a:r>
            <a:r>
              <a:rPr dirty="0" spc="-15"/>
              <a:t> </a:t>
            </a:r>
            <a:r>
              <a:rPr dirty="0"/>
              <a:t>installation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SQL</a:t>
            </a:r>
            <a:r>
              <a:rPr dirty="0" spc="-100"/>
              <a:t> </a:t>
            </a:r>
            <a:r>
              <a:rPr dirty="0"/>
              <a:t>Server</a:t>
            </a:r>
            <a:r>
              <a:rPr dirty="0" spc="-20"/>
              <a:t> </a:t>
            </a:r>
            <a:r>
              <a:rPr dirty="0"/>
              <a:t>2022</a:t>
            </a:r>
            <a:r>
              <a:rPr dirty="0" spc="-10"/>
              <a:t> </a:t>
            </a:r>
            <a:r>
              <a:rPr dirty="0"/>
              <a:t>để</a:t>
            </a:r>
            <a:r>
              <a:rPr dirty="0" spc="-10"/>
              <a:t> </a:t>
            </a:r>
            <a:r>
              <a:rPr dirty="0"/>
              <a:t>thực</a:t>
            </a:r>
            <a:r>
              <a:rPr dirty="0" spc="-20"/>
              <a:t> </a:t>
            </a:r>
            <a:r>
              <a:rPr dirty="0"/>
              <a:t>hiện</a:t>
            </a:r>
            <a:r>
              <a:rPr dirty="0" spc="-15"/>
              <a:t> </a:t>
            </a:r>
            <a:r>
              <a:rPr dirty="0"/>
              <a:t>một</a:t>
            </a:r>
            <a:r>
              <a:rPr dirty="0" spc="-10"/>
              <a:t> </a:t>
            </a:r>
            <a:r>
              <a:rPr dirty="0"/>
              <a:t>cài</a:t>
            </a:r>
            <a:r>
              <a:rPr dirty="0" spc="-30"/>
              <a:t> </a:t>
            </a:r>
            <a:r>
              <a:rPr dirty="0"/>
              <a:t>đặt</a:t>
            </a:r>
            <a:r>
              <a:rPr dirty="0" spc="-10"/>
              <a:t> </a:t>
            </a:r>
            <a:r>
              <a:rPr dirty="0" spc="-25"/>
              <a:t>mới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2495" y="1825625"/>
            <a:ext cx="52863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Chọn</a:t>
            </a:r>
            <a:r>
              <a:rPr dirty="0" spc="175"/>
              <a:t> </a:t>
            </a:r>
            <a:r>
              <a:rPr dirty="0"/>
              <a:t>phiên</a:t>
            </a:r>
            <a:r>
              <a:rPr dirty="0" spc="175"/>
              <a:t> </a:t>
            </a:r>
            <a:r>
              <a:rPr dirty="0"/>
              <a:t>bản</a:t>
            </a:r>
            <a:r>
              <a:rPr dirty="0" spc="190"/>
              <a:t> </a:t>
            </a:r>
            <a:r>
              <a:rPr dirty="0"/>
              <a:t>Developer,</a:t>
            </a:r>
            <a:r>
              <a:rPr dirty="0" spc="195"/>
              <a:t> </a:t>
            </a:r>
            <a:r>
              <a:rPr dirty="0"/>
              <a:t>phiên</a:t>
            </a:r>
            <a:r>
              <a:rPr dirty="0" spc="185"/>
              <a:t> </a:t>
            </a:r>
            <a:r>
              <a:rPr dirty="0"/>
              <a:t>bản</a:t>
            </a:r>
            <a:r>
              <a:rPr dirty="0" spc="190"/>
              <a:t> </a:t>
            </a:r>
            <a:r>
              <a:rPr dirty="0"/>
              <a:t>này</a:t>
            </a:r>
            <a:r>
              <a:rPr dirty="0" spc="185"/>
              <a:t> </a:t>
            </a:r>
            <a:r>
              <a:rPr dirty="0"/>
              <a:t>là</a:t>
            </a:r>
            <a:r>
              <a:rPr dirty="0" spc="190"/>
              <a:t> </a:t>
            </a:r>
            <a:r>
              <a:rPr dirty="0"/>
              <a:t>miễn</a:t>
            </a:r>
            <a:r>
              <a:rPr dirty="0" spc="190"/>
              <a:t> </a:t>
            </a:r>
            <a:r>
              <a:rPr dirty="0"/>
              <a:t>phí</a:t>
            </a:r>
            <a:r>
              <a:rPr dirty="0" spc="185"/>
              <a:t> </a:t>
            </a:r>
            <a:r>
              <a:rPr dirty="0"/>
              <a:t>và</a:t>
            </a:r>
            <a:r>
              <a:rPr dirty="0" spc="175"/>
              <a:t> </a:t>
            </a:r>
            <a:r>
              <a:rPr dirty="0"/>
              <a:t>có</a:t>
            </a:r>
            <a:r>
              <a:rPr dirty="0" spc="195"/>
              <a:t> </a:t>
            </a:r>
            <a:r>
              <a:rPr dirty="0"/>
              <a:t>đầy</a:t>
            </a:r>
            <a:r>
              <a:rPr dirty="0" spc="190"/>
              <a:t> </a:t>
            </a:r>
            <a:r>
              <a:rPr dirty="0"/>
              <a:t>đủ</a:t>
            </a:r>
            <a:r>
              <a:rPr dirty="0" spc="180"/>
              <a:t> </a:t>
            </a:r>
            <a:r>
              <a:rPr dirty="0"/>
              <a:t>tính</a:t>
            </a:r>
            <a:r>
              <a:rPr dirty="0" spc="185"/>
              <a:t> </a:t>
            </a:r>
            <a:r>
              <a:rPr dirty="0"/>
              <a:t>năng</a:t>
            </a:r>
            <a:r>
              <a:rPr dirty="0" spc="195"/>
              <a:t> </a:t>
            </a:r>
            <a:r>
              <a:rPr dirty="0" spc="-25"/>
              <a:t>cho </a:t>
            </a:r>
            <a:r>
              <a:rPr dirty="0"/>
              <a:t>mục đích</a:t>
            </a:r>
            <a:r>
              <a:rPr dirty="0" spc="-25"/>
              <a:t> </a:t>
            </a:r>
            <a:r>
              <a:rPr dirty="0"/>
              <a:t>học</a:t>
            </a:r>
            <a:r>
              <a:rPr dirty="0" spc="-5"/>
              <a:t> </a:t>
            </a:r>
            <a:r>
              <a:rPr dirty="0" spc="-25"/>
              <a:t>tập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Chấp nhận</a:t>
            </a:r>
            <a:r>
              <a:rPr dirty="0" spc="-15"/>
              <a:t> </a:t>
            </a:r>
            <a:r>
              <a:rPr dirty="0"/>
              <a:t>các điều</a:t>
            </a:r>
            <a:r>
              <a:rPr dirty="0" spc="-10"/>
              <a:t> </a:t>
            </a:r>
            <a:r>
              <a:rPr dirty="0"/>
              <a:t>khoản</a:t>
            </a:r>
            <a:r>
              <a:rPr dirty="0" spc="-10"/>
              <a:t> </a:t>
            </a:r>
            <a:r>
              <a:rPr dirty="0"/>
              <a:t>cấp</a:t>
            </a:r>
            <a:r>
              <a:rPr dirty="0" spc="-10"/>
              <a:t> </a:t>
            </a:r>
            <a:r>
              <a:rPr dirty="0"/>
              <a:t>phép của phần </a:t>
            </a:r>
            <a:r>
              <a:rPr dirty="0" spc="-25"/>
              <a:t>mềm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Hỗ</a:t>
            </a:r>
            <a:r>
              <a:rPr dirty="0" spc="-10"/>
              <a:t> </a:t>
            </a:r>
            <a:r>
              <a:rPr dirty="0"/>
              <a:t>trợ</a:t>
            </a:r>
            <a:r>
              <a:rPr dirty="0" spc="-15"/>
              <a:t> </a:t>
            </a:r>
            <a:r>
              <a:rPr dirty="0"/>
              <a:t>tiện</a:t>
            </a:r>
            <a:r>
              <a:rPr dirty="0" spc="-30"/>
              <a:t> </a:t>
            </a:r>
            <a:r>
              <a:rPr dirty="0"/>
              <a:t>ích</a:t>
            </a:r>
            <a:r>
              <a:rPr dirty="0" spc="-5"/>
              <a:t> </a:t>
            </a:r>
            <a:r>
              <a:rPr dirty="0"/>
              <a:t>mở</a:t>
            </a:r>
            <a:r>
              <a:rPr dirty="0" spc="5"/>
              <a:t> </a:t>
            </a:r>
            <a:r>
              <a:rPr dirty="0" spc="-10"/>
              <a:t>rộng</a:t>
            </a:r>
            <a:r>
              <a:rPr dirty="0" spc="-135"/>
              <a:t> </a:t>
            </a:r>
            <a:r>
              <a:rPr dirty="0"/>
              <a:t>Azure,</a:t>
            </a:r>
            <a:r>
              <a:rPr dirty="0" spc="-15"/>
              <a:t> </a:t>
            </a:r>
            <a:r>
              <a:rPr dirty="0"/>
              <a:t>với</a:t>
            </a:r>
            <a:r>
              <a:rPr dirty="0" spc="-5"/>
              <a:t> </a:t>
            </a:r>
            <a:r>
              <a:rPr dirty="0"/>
              <a:t>mục</a:t>
            </a:r>
            <a:r>
              <a:rPr dirty="0" spc="-10"/>
              <a:t> </a:t>
            </a:r>
            <a:r>
              <a:rPr dirty="0"/>
              <a:t>đích</a:t>
            </a:r>
            <a:r>
              <a:rPr dirty="0" spc="-20"/>
              <a:t> </a:t>
            </a:r>
            <a:r>
              <a:rPr dirty="0"/>
              <a:t>học</a:t>
            </a:r>
            <a:r>
              <a:rPr dirty="0" spc="-5"/>
              <a:t> </a:t>
            </a:r>
            <a:r>
              <a:rPr dirty="0"/>
              <a:t>tập</a:t>
            </a:r>
            <a:r>
              <a:rPr dirty="0" spc="-20"/>
              <a:t> </a:t>
            </a:r>
            <a:r>
              <a:rPr dirty="0"/>
              <a:t>chưa</a:t>
            </a:r>
            <a:r>
              <a:rPr dirty="0" spc="-20"/>
              <a:t> </a:t>
            </a:r>
            <a:r>
              <a:rPr dirty="0"/>
              <a:t>cần</a:t>
            </a:r>
            <a:r>
              <a:rPr dirty="0" spc="-15"/>
              <a:t> </a:t>
            </a:r>
            <a:r>
              <a:rPr dirty="0"/>
              <a:t>đến</a:t>
            </a:r>
            <a:r>
              <a:rPr dirty="0" spc="-5"/>
              <a:t> </a:t>
            </a:r>
            <a:r>
              <a:rPr dirty="0"/>
              <a:t>tiện</a:t>
            </a:r>
            <a:r>
              <a:rPr dirty="0" spc="-30"/>
              <a:t> </a:t>
            </a:r>
            <a:r>
              <a:rPr dirty="0"/>
              <a:t>ích</a:t>
            </a:r>
            <a:r>
              <a:rPr dirty="0" spc="-30"/>
              <a:t> </a:t>
            </a:r>
            <a:r>
              <a:rPr dirty="0" spc="-25"/>
              <a:t>này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7558" rIns="0" bIns="0" rtlCol="0" vert="horz">
            <a:spAutoFit/>
          </a:bodyPr>
          <a:lstStyle/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dirty="0"/>
              <a:t>Lựa chọn</a:t>
            </a:r>
            <a:r>
              <a:rPr dirty="0" spc="-15"/>
              <a:t> </a:t>
            </a:r>
            <a:r>
              <a:rPr dirty="0"/>
              <a:t>các tính</a:t>
            </a:r>
            <a:r>
              <a:rPr dirty="0" spc="-20"/>
              <a:t> </a:t>
            </a:r>
            <a:r>
              <a:rPr dirty="0"/>
              <a:t>năng để</a:t>
            </a:r>
            <a:r>
              <a:rPr dirty="0" spc="-10"/>
              <a:t> </a:t>
            </a:r>
            <a:r>
              <a:rPr dirty="0"/>
              <a:t>cài</a:t>
            </a:r>
            <a:r>
              <a:rPr dirty="0" spc="-5"/>
              <a:t> </a:t>
            </a:r>
            <a:r>
              <a:rPr dirty="0" spc="-25"/>
              <a:t>đặt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Chọn</a:t>
            </a:r>
            <a:r>
              <a:rPr dirty="0" spc="320"/>
              <a:t> </a:t>
            </a:r>
            <a:r>
              <a:rPr dirty="0"/>
              <a:t>Default</a:t>
            </a:r>
            <a:r>
              <a:rPr dirty="0" spc="325"/>
              <a:t> </a:t>
            </a:r>
            <a:r>
              <a:rPr dirty="0"/>
              <a:t>Instance</a:t>
            </a:r>
            <a:r>
              <a:rPr dirty="0" spc="320"/>
              <a:t> </a:t>
            </a:r>
            <a:r>
              <a:rPr dirty="0"/>
              <a:t>để</a:t>
            </a:r>
            <a:r>
              <a:rPr dirty="0" spc="325"/>
              <a:t> </a:t>
            </a:r>
            <a:r>
              <a:rPr dirty="0"/>
              <a:t>cài</a:t>
            </a:r>
            <a:r>
              <a:rPr dirty="0" spc="330"/>
              <a:t> </a:t>
            </a:r>
            <a:r>
              <a:rPr dirty="0"/>
              <a:t>mặc</a:t>
            </a:r>
            <a:r>
              <a:rPr dirty="0" spc="315"/>
              <a:t> </a:t>
            </a:r>
            <a:r>
              <a:rPr dirty="0"/>
              <a:t>định,</a:t>
            </a:r>
            <a:r>
              <a:rPr dirty="0" spc="330"/>
              <a:t> </a:t>
            </a:r>
            <a:r>
              <a:rPr dirty="0"/>
              <a:t>Instance</a:t>
            </a:r>
            <a:r>
              <a:rPr dirty="0" spc="330"/>
              <a:t> </a:t>
            </a:r>
            <a:r>
              <a:rPr dirty="0"/>
              <a:t>ID</a:t>
            </a:r>
            <a:r>
              <a:rPr dirty="0" spc="325"/>
              <a:t> </a:t>
            </a:r>
            <a:r>
              <a:rPr dirty="0"/>
              <a:t>để</a:t>
            </a:r>
            <a:r>
              <a:rPr dirty="0" spc="325"/>
              <a:t> </a:t>
            </a:r>
            <a:r>
              <a:rPr dirty="0"/>
              <a:t>định</a:t>
            </a:r>
            <a:r>
              <a:rPr dirty="0" spc="315"/>
              <a:t> </a:t>
            </a:r>
            <a:r>
              <a:rPr dirty="0"/>
              <a:t>danh</a:t>
            </a:r>
            <a:r>
              <a:rPr dirty="0" spc="325"/>
              <a:t> </a:t>
            </a:r>
            <a:r>
              <a:rPr dirty="0"/>
              <a:t>cho</a:t>
            </a:r>
            <a:r>
              <a:rPr dirty="0" spc="325"/>
              <a:t> </a:t>
            </a:r>
            <a:r>
              <a:rPr dirty="0"/>
              <a:t>phiên</a:t>
            </a:r>
            <a:r>
              <a:rPr dirty="0" spc="335"/>
              <a:t> </a:t>
            </a:r>
            <a:r>
              <a:rPr dirty="0" spc="-25"/>
              <a:t>bản </a:t>
            </a:r>
            <a:r>
              <a:rPr dirty="0"/>
              <a:t>SQL</a:t>
            </a:r>
            <a:r>
              <a:rPr dirty="0" spc="-85"/>
              <a:t> </a:t>
            </a:r>
            <a:r>
              <a:rPr dirty="0"/>
              <a:t>trên</a:t>
            </a:r>
            <a:r>
              <a:rPr dirty="0" spc="-30"/>
              <a:t> </a:t>
            </a:r>
            <a:r>
              <a:rPr dirty="0"/>
              <a:t>máy tính</a:t>
            </a:r>
            <a:r>
              <a:rPr dirty="0" spc="-35"/>
              <a:t> </a:t>
            </a:r>
            <a:r>
              <a:rPr dirty="0"/>
              <a:t>cá</a:t>
            </a:r>
            <a:r>
              <a:rPr dirty="0" spc="-20"/>
              <a:t> nhân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9285" y="1825625"/>
            <a:ext cx="8392159" cy="43516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Để</a:t>
            </a:r>
            <a:r>
              <a:rPr dirty="0" spc="-25"/>
              <a:t> </a:t>
            </a:r>
            <a:r>
              <a:rPr dirty="0"/>
              <a:t>tải</a:t>
            </a:r>
            <a:r>
              <a:rPr dirty="0" spc="-35"/>
              <a:t> </a:t>
            </a:r>
            <a:r>
              <a:rPr dirty="0"/>
              <a:t>SQL</a:t>
            </a:r>
            <a:r>
              <a:rPr dirty="0" spc="-95"/>
              <a:t> </a:t>
            </a:r>
            <a:r>
              <a:rPr dirty="0"/>
              <a:t>Server</a:t>
            </a:r>
            <a:r>
              <a:rPr dirty="0" spc="-30"/>
              <a:t> </a:t>
            </a:r>
            <a:r>
              <a:rPr dirty="0"/>
              <a:t>2022</a:t>
            </a:r>
            <a:r>
              <a:rPr dirty="0" spc="-20"/>
              <a:t> </a:t>
            </a:r>
            <a:r>
              <a:rPr dirty="0"/>
              <a:t>Developer</a:t>
            </a:r>
            <a:r>
              <a:rPr dirty="0" spc="-35"/>
              <a:t> </a:t>
            </a:r>
            <a:r>
              <a:rPr dirty="0"/>
              <a:t>chọn</a:t>
            </a:r>
            <a:r>
              <a:rPr dirty="0" spc="-20"/>
              <a:t> </a:t>
            </a:r>
            <a:r>
              <a:rPr dirty="0"/>
              <a:t>Download</a:t>
            </a:r>
            <a:r>
              <a:rPr dirty="0" spc="-20"/>
              <a:t> </a:t>
            </a:r>
            <a:r>
              <a:rPr dirty="0"/>
              <a:t>now</a:t>
            </a:r>
            <a:r>
              <a:rPr dirty="0" spc="-10"/>
              <a:t> </a:t>
            </a:r>
            <a:r>
              <a:rPr dirty="0"/>
              <a:t>bản</a:t>
            </a:r>
            <a:r>
              <a:rPr dirty="0" spc="-30"/>
              <a:t> </a:t>
            </a:r>
            <a:r>
              <a:rPr dirty="0" spc="-10"/>
              <a:t>Developer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763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200"/>
              <a:t>Chọn</a:t>
            </a:r>
            <a:r>
              <a:rPr dirty="0" sz="2200" spc="-45"/>
              <a:t> </a:t>
            </a:r>
            <a:r>
              <a:rPr dirty="0" sz="2200"/>
              <a:t>Mixed</a:t>
            </a:r>
            <a:r>
              <a:rPr dirty="0" sz="2200" spc="-45"/>
              <a:t> </a:t>
            </a:r>
            <a:r>
              <a:rPr dirty="0" sz="2200"/>
              <a:t>Mode</a:t>
            </a:r>
            <a:r>
              <a:rPr dirty="0" sz="2200" spc="-55"/>
              <a:t> </a:t>
            </a:r>
            <a:r>
              <a:rPr dirty="0" sz="2200"/>
              <a:t>để</a:t>
            </a:r>
            <a:r>
              <a:rPr dirty="0" sz="2200" spc="-45"/>
              <a:t> </a:t>
            </a:r>
            <a:r>
              <a:rPr dirty="0" sz="2200"/>
              <a:t>cho</a:t>
            </a:r>
            <a:r>
              <a:rPr dirty="0" sz="2200" spc="-30"/>
              <a:t> </a:t>
            </a:r>
            <a:r>
              <a:rPr dirty="0" sz="2200"/>
              <a:t>phép</a:t>
            </a:r>
            <a:r>
              <a:rPr dirty="0" sz="2200" spc="-45"/>
              <a:t> </a:t>
            </a:r>
            <a:r>
              <a:rPr dirty="0" sz="2200"/>
              <a:t>cả</a:t>
            </a:r>
            <a:r>
              <a:rPr dirty="0" sz="2200" spc="-45"/>
              <a:t> </a:t>
            </a:r>
            <a:r>
              <a:rPr dirty="0" sz="2200"/>
              <a:t>tài</a:t>
            </a:r>
            <a:r>
              <a:rPr dirty="0" sz="2200" spc="-45"/>
              <a:t> </a:t>
            </a:r>
            <a:r>
              <a:rPr dirty="0" sz="2200"/>
              <a:t>khoản</a:t>
            </a:r>
            <a:r>
              <a:rPr dirty="0" sz="2200" spc="-75"/>
              <a:t> </a:t>
            </a:r>
            <a:r>
              <a:rPr dirty="0" sz="2200" spc="-10"/>
              <a:t>Window</a:t>
            </a:r>
            <a:r>
              <a:rPr dirty="0" sz="2200" spc="-55"/>
              <a:t> </a:t>
            </a:r>
            <a:r>
              <a:rPr dirty="0" sz="2200"/>
              <a:t>và</a:t>
            </a:r>
            <a:r>
              <a:rPr dirty="0" sz="2200" spc="-45"/>
              <a:t> </a:t>
            </a:r>
            <a:r>
              <a:rPr dirty="0" sz="2200"/>
              <a:t>tài</a:t>
            </a:r>
            <a:r>
              <a:rPr dirty="0" sz="2200" spc="-40"/>
              <a:t> </a:t>
            </a:r>
            <a:r>
              <a:rPr dirty="0" sz="2200"/>
              <a:t>khoản</a:t>
            </a:r>
            <a:r>
              <a:rPr dirty="0" sz="2200" spc="-45"/>
              <a:t> </a:t>
            </a:r>
            <a:r>
              <a:rPr dirty="0" sz="2200"/>
              <a:t>SQL</a:t>
            </a:r>
            <a:r>
              <a:rPr dirty="0" sz="2200" spc="-110"/>
              <a:t> </a:t>
            </a:r>
            <a:r>
              <a:rPr dirty="0" sz="2200"/>
              <a:t>Server</a:t>
            </a:r>
            <a:r>
              <a:rPr dirty="0" sz="2200" spc="-30"/>
              <a:t> </a:t>
            </a:r>
            <a:r>
              <a:rPr dirty="0" sz="2200"/>
              <a:t>để</a:t>
            </a:r>
            <a:r>
              <a:rPr dirty="0" sz="2200" spc="-45"/>
              <a:t> </a:t>
            </a:r>
            <a:r>
              <a:rPr dirty="0" sz="2200"/>
              <a:t>kết</a:t>
            </a:r>
            <a:r>
              <a:rPr dirty="0" sz="2200" spc="-45"/>
              <a:t> </a:t>
            </a:r>
            <a:r>
              <a:rPr dirty="0" sz="2200" spc="-25"/>
              <a:t>nối </a:t>
            </a:r>
            <a:r>
              <a:rPr dirty="0" sz="2200"/>
              <a:t>Add</a:t>
            </a:r>
            <a:r>
              <a:rPr dirty="0" sz="2200" spc="-45"/>
              <a:t> </a:t>
            </a:r>
            <a:r>
              <a:rPr dirty="0" sz="2200"/>
              <a:t>Current</a:t>
            </a:r>
            <a:r>
              <a:rPr dirty="0" sz="2200" spc="-20"/>
              <a:t> </a:t>
            </a:r>
            <a:r>
              <a:rPr dirty="0" sz="2200"/>
              <a:t>User</a:t>
            </a:r>
            <a:r>
              <a:rPr dirty="0" sz="2200" spc="-40"/>
              <a:t> </a:t>
            </a:r>
            <a:r>
              <a:rPr dirty="0" sz="2200"/>
              <a:t>để</a:t>
            </a:r>
            <a:r>
              <a:rPr dirty="0" sz="2200" spc="-40"/>
              <a:t> </a:t>
            </a:r>
            <a:r>
              <a:rPr dirty="0" sz="2200"/>
              <a:t>thêm</a:t>
            </a:r>
            <a:r>
              <a:rPr dirty="0" sz="2200" spc="-35"/>
              <a:t> </a:t>
            </a:r>
            <a:r>
              <a:rPr dirty="0" sz="2200"/>
              <a:t>tài</a:t>
            </a:r>
            <a:r>
              <a:rPr dirty="0" sz="2200" spc="-40"/>
              <a:t> </a:t>
            </a:r>
            <a:r>
              <a:rPr dirty="0" sz="2200"/>
              <a:t>khoản</a:t>
            </a:r>
            <a:r>
              <a:rPr dirty="0" sz="2200" spc="-45"/>
              <a:t> </a:t>
            </a:r>
            <a:r>
              <a:rPr dirty="0" sz="2200"/>
              <a:t>máy</a:t>
            </a:r>
            <a:r>
              <a:rPr dirty="0" sz="2200" spc="-25"/>
              <a:t> </a:t>
            </a:r>
            <a:r>
              <a:rPr dirty="0" sz="2200"/>
              <a:t>tính</a:t>
            </a:r>
            <a:r>
              <a:rPr dirty="0" sz="2200" spc="-40"/>
              <a:t> </a:t>
            </a:r>
            <a:r>
              <a:rPr dirty="0" sz="2200"/>
              <a:t>làm</a:t>
            </a:r>
            <a:r>
              <a:rPr dirty="0" sz="2200" spc="-35"/>
              <a:t> </a:t>
            </a:r>
            <a:r>
              <a:rPr dirty="0" sz="2200"/>
              <a:t>quản</a:t>
            </a:r>
            <a:r>
              <a:rPr dirty="0" sz="2200" spc="-40"/>
              <a:t> </a:t>
            </a:r>
            <a:r>
              <a:rPr dirty="0" sz="2200"/>
              <a:t>trị</a:t>
            </a:r>
            <a:r>
              <a:rPr dirty="0" sz="2200" spc="-30"/>
              <a:t> </a:t>
            </a:r>
            <a:r>
              <a:rPr dirty="0" sz="2200" spc="-20"/>
              <a:t>viên</a:t>
            </a:r>
            <a:endParaRPr sz="2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04176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Chọn</a:t>
            </a:r>
            <a:r>
              <a:rPr dirty="0" spc="-20"/>
              <a:t> </a:t>
            </a:r>
            <a:r>
              <a:rPr dirty="0"/>
              <a:t>chế</a:t>
            </a:r>
            <a:r>
              <a:rPr dirty="0" spc="-25"/>
              <a:t> </a:t>
            </a:r>
            <a:r>
              <a:rPr dirty="0"/>
              <a:t>độ</a:t>
            </a:r>
            <a:r>
              <a:rPr dirty="0" spc="-55"/>
              <a:t> </a:t>
            </a:r>
            <a:r>
              <a:rPr dirty="0" spc="-10"/>
              <a:t>Tabular</a:t>
            </a:r>
            <a:r>
              <a:rPr dirty="0" spc="-35"/>
              <a:t> </a:t>
            </a:r>
            <a:r>
              <a:rPr dirty="0"/>
              <a:t>Mode</a:t>
            </a:r>
            <a:r>
              <a:rPr dirty="0" spc="-25"/>
              <a:t> </a:t>
            </a:r>
            <a:r>
              <a:rPr dirty="0"/>
              <a:t>phù</a:t>
            </a:r>
            <a:r>
              <a:rPr dirty="0" spc="-15"/>
              <a:t> </a:t>
            </a:r>
            <a:r>
              <a:rPr dirty="0"/>
              <a:t>hợp</a:t>
            </a:r>
            <a:r>
              <a:rPr dirty="0" spc="-5"/>
              <a:t> </a:t>
            </a:r>
            <a:r>
              <a:rPr dirty="0"/>
              <a:t>với</a:t>
            </a:r>
            <a:r>
              <a:rPr dirty="0" spc="-15"/>
              <a:t> </a:t>
            </a:r>
            <a:r>
              <a:rPr dirty="0"/>
              <a:t>hệ</a:t>
            </a:r>
            <a:r>
              <a:rPr dirty="0" spc="-15"/>
              <a:t> </a:t>
            </a:r>
            <a:r>
              <a:rPr dirty="0"/>
              <a:t>thống</a:t>
            </a:r>
            <a:r>
              <a:rPr dirty="0" spc="-25"/>
              <a:t> </a:t>
            </a:r>
            <a:r>
              <a:rPr dirty="0"/>
              <a:t>hiện</a:t>
            </a:r>
            <a:r>
              <a:rPr dirty="0" spc="-15"/>
              <a:t> </a:t>
            </a:r>
            <a:r>
              <a:rPr dirty="0"/>
              <a:t>đại</a:t>
            </a:r>
            <a:r>
              <a:rPr dirty="0" spc="-40"/>
              <a:t> </a:t>
            </a:r>
            <a:r>
              <a:rPr dirty="0"/>
              <a:t>và</a:t>
            </a:r>
            <a:r>
              <a:rPr dirty="0" spc="-15"/>
              <a:t> </a:t>
            </a:r>
            <a:r>
              <a:rPr dirty="0"/>
              <a:t>dễ</a:t>
            </a:r>
            <a:r>
              <a:rPr dirty="0" spc="-25"/>
              <a:t> </a:t>
            </a:r>
            <a:r>
              <a:rPr dirty="0"/>
              <a:t>triển</a:t>
            </a:r>
            <a:r>
              <a:rPr dirty="0" spc="-35"/>
              <a:t> </a:t>
            </a:r>
            <a:r>
              <a:rPr dirty="0" spc="-20"/>
              <a:t>khai </a:t>
            </a:r>
            <a:r>
              <a:rPr dirty="0"/>
              <a:t>Add</a:t>
            </a:r>
            <a:r>
              <a:rPr dirty="0" spc="-10"/>
              <a:t> </a:t>
            </a:r>
            <a:r>
              <a:rPr dirty="0"/>
              <a:t>Current</a:t>
            </a:r>
            <a:r>
              <a:rPr dirty="0" spc="-25"/>
              <a:t> </a:t>
            </a:r>
            <a:r>
              <a:rPr dirty="0"/>
              <a:t>User</a:t>
            </a:r>
            <a:r>
              <a:rPr dirty="0" spc="-10"/>
              <a:t> </a:t>
            </a:r>
            <a:r>
              <a:rPr dirty="0"/>
              <a:t>để</a:t>
            </a:r>
            <a:r>
              <a:rPr dirty="0" spc="-5"/>
              <a:t> </a:t>
            </a:r>
            <a:r>
              <a:rPr dirty="0"/>
              <a:t>thêm</a:t>
            </a:r>
            <a:r>
              <a:rPr dirty="0" spc="-20"/>
              <a:t> </a:t>
            </a:r>
            <a:r>
              <a:rPr dirty="0"/>
              <a:t>tài</a:t>
            </a:r>
            <a:r>
              <a:rPr dirty="0" spc="-25"/>
              <a:t> </a:t>
            </a:r>
            <a:r>
              <a:rPr dirty="0"/>
              <a:t>khoản</a:t>
            </a:r>
            <a:r>
              <a:rPr dirty="0" spc="-15"/>
              <a:t> </a:t>
            </a:r>
            <a:r>
              <a:rPr dirty="0"/>
              <a:t>máy</a:t>
            </a:r>
            <a:r>
              <a:rPr dirty="0" spc="5"/>
              <a:t> </a:t>
            </a:r>
            <a:r>
              <a:rPr dirty="0"/>
              <a:t>tính</a:t>
            </a:r>
            <a:r>
              <a:rPr dirty="0" spc="-25"/>
              <a:t> </a:t>
            </a:r>
            <a:r>
              <a:rPr dirty="0"/>
              <a:t>làm</a:t>
            </a:r>
            <a:r>
              <a:rPr dirty="0" spc="-30"/>
              <a:t> </a:t>
            </a:r>
            <a:r>
              <a:rPr dirty="0"/>
              <a:t>quản</a:t>
            </a:r>
            <a:r>
              <a:rPr dirty="0" spc="-10"/>
              <a:t> </a:t>
            </a:r>
            <a:r>
              <a:rPr dirty="0"/>
              <a:t>trị</a:t>
            </a:r>
            <a:r>
              <a:rPr dirty="0" spc="-25"/>
              <a:t> </a:t>
            </a:r>
            <a:r>
              <a:rPr dirty="0" spc="-20"/>
              <a:t>viên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Chọn Install</a:t>
            </a:r>
            <a:r>
              <a:rPr dirty="0" spc="-30"/>
              <a:t> </a:t>
            </a:r>
            <a:r>
              <a:rPr dirty="0"/>
              <a:t>để cài</a:t>
            </a:r>
            <a:r>
              <a:rPr dirty="0" spc="-10"/>
              <a:t> </a:t>
            </a:r>
            <a:r>
              <a:rPr dirty="0" spc="-25"/>
              <a:t>đặt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Cài</a:t>
            </a:r>
            <a:r>
              <a:rPr dirty="0" spc="-10"/>
              <a:t> </a:t>
            </a:r>
            <a:r>
              <a:rPr dirty="0"/>
              <a:t>đặt thành</a:t>
            </a:r>
            <a:r>
              <a:rPr dirty="0" spc="-10"/>
              <a:t> </a:t>
            </a:r>
            <a:r>
              <a:rPr dirty="0" spc="-20"/>
              <a:t>công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22021"/>
            <a:ext cx="987298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200"/>
              <a:t>Vào</a:t>
            </a:r>
            <a:r>
              <a:rPr dirty="0" sz="2200" spc="-70"/>
              <a:t> </a:t>
            </a:r>
            <a:r>
              <a:rPr dirty="0" sz="2200"/>
              <a:t>SQL</a:t>
            </a:r>
            <a:r>
              <a:rPr dirty="0" sz="2200" spc="-125"/>
              <a:t> </a:t>
            </a:r>
            <a:r>
              <a:rPr dirty="0" sz="2200"/>
              <a:t>Server</a:t>
            </a:r>
            <a:r>
              <a:rPr dirty="0" sz="2200" spc="-55"/>
              <a:t> </a:t>
            </a:r>
            <a:r>
              <a:rPr dirty="0" sz="2200"/>
              <a:t>Configuration</a:t>
            </a:r>
            <a:r>
              <a:rPr dirty="0" sz="2200" spc="-65"/>
              <a:t> </a:t>
            </a:r>
            <a:r>
              <a:rPr dirty="0" sz="2200"/>
              <a:t>Manager</a:t>
            </a:r>
            <a:r>
              <a:rPr dirty="0" sz="2200" spc="-65"/>
              <a:t> </a:t>
            </a:r>
            <a:r>
              <a:rPr dirty="0" sz="2200"/>
              <a:t>chọn</a:t>
            </a:r>
            <a:r>
              <a:rPr dirty="0" sz="2200" spc="-65"/>
              <a:t> </a:t>
            </a:r>
            <a:r>
              <a:rPr dirty="0" sz="2200"/>
              <a:t>SQL</a:t>
            </a:r>
            <a:r>
              <a:rPr dirty="0" sz="2200" spc="-120"/>
              <a:t> </a:t>
            </a:r>
            <a:r>
              <a:rPr dirty="0" sz="2200"/>
              <a:t>Server</a:t>
            </a:r>
            <a:r>
              <a:rPr dirty="0" sz="2200" spc="-55"/>
              <a:t> </a:t>
            </a:r>
            <a:r>
              <a:rPr dirty="0" sz="2200"/>
              <a:t>Network</a:t>
            </a:r>
            <a:r>
              <a:rPr dirty="0" sz="2200" spc="-55"/>
              <a:t> </a:t>
            </a:r>
            <a:r>
              <a:rPr dirty="0" sz="2200"/>
              <a:t>Configuration</a:t>
            </a:r>
            <a:r>
              <a:rPr dirty="0" sz="2200" spc="-65"/>
              <a:t> </a:t>
            </a:r>
            <a:r>
              <a:rPr dirty="0" sz="2200" spc="-20"/>
              <a:t>chọn </a:t>
            </a:r>
            <a:r>
              <a:rPr dirty="0" sz="2200"/>
              <a:t>tiếp</a:t>
            </a:r>
            <a:r>
              <a:rPr dirty="0" sz="2200" spc="-45"/>
              <a:t> </a:t>
            </a:r>
            <a:r>
              <a:rPr dirty="0" sz="2200"/>
              <a:t>Protocols</a:t>
            </a:r>
            <a:r>
              <a:rPr dirty="0" sz="2200" spc="-70"/>
              <a:t> </a:t>
            </a:r>
            <a:r>
              <a:rPr dirty="0" sz="2200"/>
              <a:t>for</a:t>
            </a:r>
            <a:r>
              <a:rPr dirty="0" sz="2200" spc="-40"/>
              <a:t> </a:t>
            </a:r>
            <a:r>
              <a:rPr dirty="0" sz="2200" spc="-10"/>
              <a:t>MSSQL</a:t>
            </a:r>
            <a:endParaRPr sz="2200"/>
          </a:p>
        </p:txBody>
      </p:sp>
      <p:sp>
        <p:nvSpPr>
          <p:cNvPr id="3" name="object 3" descr=""/>
          <p:cNvSpPr txBox="1"/>
          <p:nvPr/>
        </p:nvSpPr>
        <p:spPr>
          <a:xfrm>
            <a:off x="916939" y="1396111"/>
            <a:ext cx="84740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latin typeface="Times New Roman"/>
                <a:cs typeface="Times New Roman"/>
              </a:rPr>
              <a:t>Chuột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phải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vào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Named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Pipes</a:t>
            </a:r>
            <a:r>
              <a:rPr dirty="0" sz="2200" spc="-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và</a:t>
            </a:r>
            <a:r>
              <a:rPr dirty="0" sz="2200" spc="-7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TCP/IP</a:t>
            </a:r>
            <a:r>
              <a:rPr dirty="0" sz="2200" spc="-11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để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Enable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Named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Pipes</a:t>
            </a:r>
            <a:r>
              <a:rPr dirty="0" sz="2200" spc="-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và</a:t>
            </a:r>
            <a:r>
              <a:rPr dirty="0" sz="2200" spc="-8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TCP/IP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Chọn connect</a:t>
            </a:r>
            <a:r>
              <a:rPr dirty="0" spc="-20"/>
              <a:t> </a:t>
            </a:r>
            <a:r>
              <a:rPr dirty="0"/>
              <a:t>để đăng</a:t>
            </a:r>
            <a:r>
              <a:rPr dirty="0" spc="-10"/>
              <a:t> </a:t>
            </a:r>
            <a:r>
              <a:rPr dirty="0"/>
              <a:t>nhập bằng</a:t>
            </a:r>
            <a:r>
              <a:rPr dirty="0" spc="-10"/>
              <a:t> </a:t>
            </a:r>
            <a:r>
              <a:rPr dirty="0"/>
              <a:t>tài</a:t>
            </a:r>
            <a:r>
              <a:rPr dirty="0" spc="-15"/>
              <a:t> </a:t>
            </a:r>
            <a:r>
              <a:rPr dirty="0"/>
              <a:t>khoản</a:t>
            </a:r>
            <a:r>
              <a:rPr dirty="0" spc="-50"/>
              <a:t> </a:t>
            </a:r>
            <a:r>
              <a:rPr dirty="0" spc="-10"/>
              <a:t>Window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Chọn</a:t>
            </a:r>
            <a:r>
              <a:rPr dirty="0" spc="-10"/>
              <a:t> </a:t>
            </a:r>
            <a:r>
              <a:rPr dirty="0"/>
              <a:t>connect</a:t>
            </a:r>
            <a:r>
              <a:rPr dirty="0" spc="-25"/>
              <a:t> </a:t>
            </a:r>
            <a:r>
              <a:rPr dirty="0"/>
              <a:t>để</a:t>
            </a:r>
            <a:r>
              <a:rPr dirty="0" spc="-5"/>
              <a:t> </a:t>
            </a:r>
            <a:r>
              <a:rPr dirty="0"/>
              <a:t>đăng</a:t>
            </a:r>
            <a:r>
              <a:rPr dirty="0" spc="-15"/>
              <a:t> </a:t>
            </a:r>
            <a:r>
              <a:rPr dirty="0"/>
              <a:t>nhập</a:t>
            </a:r>
            <a:r>
              <a:rPr dirty="0" spc="-5"/>
              <a:t> </a:t>
            </a:r>
            <a:r>
              <a:rPr dirty="0"/>
              <a:t>bằng</a:t>
            </a:r>
            <a:r>
              <a:rPr dirty="0" spc="-15"/>
              <a:t> </a:t>
            </a:r>
            <a:r>
              <a:rPr dirty="0"/>
              <a:t>tài</a:t>
            </a:r>
            <a:r>
              <a:rPr dirty="0" spc="-20"/>
              <a:t> </a:t>
            </a:r>
            <a:r>
              <a:rPr dirty="0"/>
              <a:t>khoản</a:t>
            </a:r>
            <a:r>
              <a:rPr dirty="0" spc="-5"/>
              <a:t> </a:t>
            </a:r>
            <a:r>
              <a:rPr dirty="0"/>
              <a:t>SQL</a:t>
            </a:r>
            <a:r>
              <a:rPr dirty="0" spc="-90"/>
              <a:t> </a:t>
            </a:r>
            <a:r>
              <a:rPr dirty="0" spc="-10"/>
              <a:t>Server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Chọn</a:t>
            </a:r>
            <a:r>
              <a:rPr dirty="0" spc="-25"/>
              <a:t> </a:t>
            </a:r>
            <a:r>
              <a:rPr dirty="0"/>
              <a:t>Download</a:t>
            </a:r>
            <a:r>
              <a:rPr dirty="0" spc="-15"/>
              <a:t> </a:t>
            </a:r>
            <a:r>
              <a:rPr dirty="0"/>
              <a:t>SQL</a:t>
            </a:r>
            <a:r>
              <a:rPr dirty="0" spc="-110"/>
              <a:t> </a:t>
            </a:r>
            <a:r>
              <a:rPr dirty="0"/>
              <a:t>Server</a:t>
            </a:r>
            <a:r>
              <a:rPr dirty="0" spc="-35"/>
              <a:t> </a:t>
            </a:r>
            <a:r>
              <a:rPr dirty="0"/>
              <a:t>Management</a:t>
            </a:r>
            <a:r>
              <a:rPr dirty="0" spc="-25"/>
              <a:t> </a:t>
            </a:r>
            <a:r>
              <a:rPr dirty="0"/>
              <a:t>Studio</a:t>
            </a:r>
            <a:r>
              <a:rPr dirty="0" spc="-40"/>
              <a:t> </a:t>
            </a:r>
            <a:r>
              <a:rPr dirty="0"/>
              <a:t>(SSMS)</a:t>
            </a:r>
            <a:r>
              <a:rPr dirty="0" spc="-15"/>
              <a:t> </a:t>
            </a:r>
            <a:r>
              <a:rPr dirty="0"/>
              <a:t>20.2</a:t>
            </a:r>
            <a:r>
              <a:rPr dirty="0" spc="-25"/>
              <a:t> </a:t>
            </a:r>
            <a:r>
              <a:rPr dirty="0"/>
              <a:t>để</a:t>
            </a:r>
            <a:r>
              <a:rPr dirty="0" spc="-30"/>
              <a:t> </a:t>
            </a:r>
            <a:r>
              <a:rPr dirty="0" spc="-25"/>
              <a:t>tải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Sau</a:t>
            </a:r>
            <a:r>
              <a:rPr dirty="0" spc="-15"/>
              <a:t> </a:t>
            </a:r>
            <a:r>
              <a:rPr dirty="0"/>
              <a:t>khi</a:t>
            </a:r>
            <a:r>
              <a:rPr dirty="0" spc="-20"/>
              <a:t> </a:t>
            </a:r>
            <a:r>
              <a:rPr dirty="0"/>
              <a:t>tải</a:t>
            </a:r>
            <a:r>
              <a:rPr dirty="0" spc="-25"/>
              <a:t> </a:t>
            </a:r>
            <a:r>
              <a:rPr dirty="0"/>
              <a:t>về</a:t>
            </a:r>
            <a:r>
              <a:rPr dirty="0" spc="-10"/>
              <a:t> </a:t>
            </a:r>
            <a:r>
              <a:rPr dirty="0"/>
              <a:t>máy</a:t>
            </a:r>
            <a:r>
              <a:rPr dirty="0" spc="-10"/>
              <a:t> </a:t>
            </a:r>
            <a:r>
              <a:rPr dirty="0"/>
              <a:t>sẽ</a:t>
            </a:r>
            <a:r>
              <a:rPr dirty="0" spc="-5"/>
              <a:t> </a:t>
            </a:r>
            <a:r>
              <a:rPr dirty="0"/>
              <a:t>được</a:t>
            </a:r>
            <a:r>
              <a:rPr dirty="0" spc="-10"/>
              <a:t> </a:t>
            </a:r>
            <a:r>
              <a:rPr dirty="0"/>
              <a:t>file</a:t>
            </a:r>
            <a:r>
              <a:rPr dirty="0" spc="-25"/>
              <a:t> </a:t>
            </a:r>
            <a:r>
              <a:rPr dirty="0"/>
              <a:t>như</a:t>
            </a:r>
            <a:r>
              <a:rPr dirty="0" spc="-10"/>
              <a:t> </a:t>
            </a:r>
            <a:r>
              <a:rPr dirty="0" spc="-25"/>
              <a:t>sau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Giải</a:t>
            </a:r>
            <a:r>
              <a:rPr dirty="0" spc="-5"/>
              <a:t> </a:t>
            </a:r>
            <a:r>
              <a:rPr dirty="0"/>
              <a:t>nén</a:t>
            </a:r>
            <a:r>
              <a:rPr dirty="0" spc="-20"/>
              <a:t> </a:t>
            </a:r>
            <a:r>
              <a:rPr dirty="0"/>
              <a:t>file</a:t>
            </a:r>
            <a:r>
              <a:rPr dirty="0" spc="-15"/>
              <a:t> </a:t>
            </a:r>
            <a:r>
              <a:rPr dirty="0"/>
              <a:t>ta</a:t>
            </a:r>
            <a:r>
              <a:rPr dirty="0" spc="-5"/>
              <a:t> </a:t>
            </a:r>
            <a:r>
              <a:rPr dirty="0"/>
              <a:t>được</a:t>
            </a:r>
            <a:r>
              <a:rPr dirty="0" spc="-5"/>
              <a:t> </a:t>
            </a:r>
            <a:r>
              <a:rPr dirty="0"/>
              <a:t>2</a:t>
            </a:r>
            <a:r>
              <a:rPr dirty="0" spc="-5"/>
              <a:t> </a:t>
            </a:r>
            <a:r>
              <a:rPr dirty="0"/>
              <a:t>file</a:t>
            </a:r>
            <a:r>
              <a:rPr dirty="0" spc="-25"/>
              <a:t> sau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Sau</a:t>
            </a:r>
            <a:r>
              <a:rPr dirty="0" spc="80"/>
              <a:t> </a:t>
            </a:r>
            <a:r>
              <a:rPr dirty="0"/>
              <a:t>khi</a:t>
            </a:r>
            <a:r>
              <a:rPr dirty="0" spc="85"/>
              <a:t> </a:t>
            </a:r>
            <a:r>
              <a:rPr dirty="0"/>
              <a:t>mở</a:t>
            </a:r>
            <a:r>
              <a:rPr dirty="0" spc="95"/>
              <a:t> </a:t>
            </a:r>
            <a:r>
              <a:rPr dirty="0"/>
              <a:t>file</a:t>
            </a:r>
            <a:r>
              <a:rPr dirty="0" spc="85"/>
              <a:t> </a:t>
            </a:r>
            <a:r>
              <a:rPr dirty="0" spc="-20"/>
              <a:t>SSMS-</a:t>
            </a:r>
            <a:r>
              <a:rPr dirty="0" spc="-10"/>
              <a:t>Setup-</a:t>
            </a:r>
            <a:r>
              <a:rPr dirty="0"/>
              <a:t>ENU</a:t>
            </a:r>
            <a:r>
              <a:rPr dirty="0" spc="75"/>
              <a:t> </a:t>
            </a:r>
            <a:r>
              <a:rPr dirty="0"/>
              <a:t>chọn</a:t>
            </a:r>
            <a:r>
              <a:rPr dirty="0" spc="90"/>
              <a:t> </a:t>
            </a:r>
            <a:r>
              <a:rPr dirty="0"/>
              <a:t>Insatll</a:t>
            </a:r>
            <a:r>
              <a:rPr dirty="0" spc="85"/>
              <a:t> </a:t>
            </a:r>
            <a:r>
              <a:rPr dirty="0"/>
              <a:t>để</a:t>
            </a:r>
            <a:r>
              <a:rPr dirty="0" spc="80"/>
              <a:t> </a:t>
            </a:r>
            <a:r>
              <a:rPr dirty="0"/>
              <a:t>cài</a:t>
            </a:r>
            <a:r>
              <a:rPr dirty="0" spc="85"/>
              <a:t> </a:t>
            </a:r>
            <a:r>
              <a:rPr dirty="0"/>
              <a:t>đặt</a:t>
            </a:r>
            <a:r>
              <a:rPr dirty="0" spc="85"/>
              <a:t> </a:t>
            </a:r>
            <a:r>
              <a:rPr dirty="0"/>
              <a:t>SQL</a:t>
            </a:r>
            <a:r>
              <a:rPr dirty="0" spc="-5"/>
              <a:t> </a:t>
            </a:r>
            <a:r>
              <a:rPr dirty="0"/>
              <a:t>Server</a:t>
            </a:r>
            <a:r>
              <a:rPr dirty="0" spc="80"/>
              <a:t> </a:t>
            </a:r>
            <a:r>
              <a:rPr dirty="0" spc="-10"/>
              <a:t>Management </a:t>
            </a:r>
            <a:r>
              <a:rPr dirty="0"/>
              <a:t>Studio</a:t>
            </a:r>
            <a:r>
              <a:rPr dirty="0" spc="-50"/>
              <a:t> </a:t>
            </a:r>
            <a:r>
              <a:rPr dirty="0"/>
              <a:t>(SSMS)</a:t>
            </a:r>
            <a:r>
              <a:rPr dirty="0" spc="-25"/>
              <a:t> </a:t>
            </a:r>
            <a:r>
              <a:rPr dirty="0" spc="-20"/>
              <a:t>20.2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8700" y="1825625"/>
            <a:ext cx="50539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709739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Sau</a:t>
            </a:r>
            <a:r>
              <a:rPr dirty="0" spc="-5"/>
              <a:t> </a:t>
            </a:r>
            <a:r>
              <a:rPr dirty="0"/>
              <a:t>khi</a:t>
            </a:r>
            <a:r>
              <a:rPr dirty="0" spc="-10"/>
              <a:t> </a:t>
            </a:r>
            <a:r>
              <a:rPr dirty="0"/>
              <a:t>mở</a:t>
            </a:r>
            <a:r>
              <a:rPr dirty="0" spc="15"/>
              <a:t> </a:t>
            </a:r>
            <a:r>
              <a:rPr dirty="0"/>
              <a:t>file</a:t>
            </a:r>
            <a:r>
              <a:rPr dirty="0" spc="-20"/>
              <a:t> </a:t>
            </a:r>
            <a:r>
              <a:rPr dirty="0" spc="-10"/>
              <a:t>SQL2022-</a:t>
            </a:r>
            <a:r>
              <a:rPr dirty="0" spc="-20"/>
              <a:t>SSEI-</a:t>
            </a:r>
            <a:r>
              <a:rPr dirty="0"/>
              <a:t>Dev</a:t>
            </a:r>
            <a:r>
              <a:rPr dirty="0" spc="10"/>
              <a:t> </a:t>
            </a:r>
            <a:r>
              <a:rPr dirty="0"/>
              <a:t>có</a:t>
            </a:r>
            <a:r>
              <a:rPr dirty="0" spc="-10"/>
              <a:t> </a:t>
            </a:r>
            <a:r>
              <a:rPr dirty="0"/>
              <a:t>giao diện</a:t>
            </a:r>
            <a:r>
              <a:rPr dirty="0" spc="-15"/>
              <a:t> </a:t>
            </a:r>
            <a:r>
              <a:rPr dirty="0"/>
              <a:t>như </a:t>
            </a:r>
            <a:r>
              <a:rPr dirty="0" spc="-25"/>
              <a:t>sau </a:t>
            </a:r>
            <a:r>
              <a:rPr dirty="0"/>
              <a:t>Chọn</a:t>
            </a:r>
            <a:r>
              <a:rPr dirty="0" spc="-15"/>
              <a:t> </a:t>
            </a:r>
            <a:r>
              <a:rPr dirty="0"/>
              <a:t>Download</a:t>
            </a:r>
            <a:r>
              <a:rPr dirty="0" spc="-5"/>
              <a:t> </a:t>
            </a:r>
            <a:r>
              <a:rPr dirty="0" spc="-10"/>
              <a:t>Media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0259" y="1825625"/>
            <a:ext cx="5490209" cy="43516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Chọn</a:t>
            </a:r>
            <a:r>
              <a:rPr dirty="0" spc="-25"/>
              <a:t> </a:t>
            </a:r>
            <a:r>
              <a:rPr dirty="0"/>
              <a:t>ISO</a:t>
            </a:r>
            <a:r>
              <a:rPr dirty="0" spc="-30"/>
              <a:t> </a:t>
            </a:r>
            <a:r>
              <a:rPr dirty="0"/>
              <a:t>(1109</a:t>
            </a:r>
            <a:r>
              <a:rPr dirty="0" spc="-25"/>
              <a:t> </a:t>
            </a:r>
            <a:r>
              <a:rPr dirty="0"/>
              <a:t>MB)</a:t>
            </a:r>
            <a:r>
              <a:rPr dirty="0" spc="-20"/>
              <a:t> </a:t>
            </a:r>
            <a:r>
              <a:rPr dirty="0" spc="-10"/>
              <a:t>-</a:t>
            </a:r>
            <a:r>
              <a:rPr dirty="0"/>
              <a:t>&gt;</a:t>
            </a:r>
            <a:r>
              <a:rPr dirty="0" spc="-30"/>
              <a:t> </a:t>
            </a:r>
            <a:r>
              <a:rPr dirty="0"/>
              <a:t>chọn</a:t>
            </a:r>
            <a:r>
              <a:rPr dirty="0" spc="-35"/>
              <a:t> </a:t>
            </a:r>
            <a:r>
              <a:rPr dirty="0"/>
              <a:t>Download</a:t>
            </a:r>
            <a:r>
              <a:rPr dirty="0" spc="-10"/>
              <a:t> </a:t>
            </a:r>
            <a:r>
              <a:rPr dirty="0"/>
              <a:t>để</a:t>
            </a:r>
            <a:r>
              <a:rPr dirty="0" spc="-30"/>
              <a:t> </a:t>
            </a:r>
            <a:r>
              <a:rPr dirty="0"/>
              <a:t>tải</a:t>
            </a:r>
            <a:r>
              <a:rPr dirty="0" spc="-35"/>
              <a:t> </a:t>
            </a:r>
            <a:r>
              <a:rPr dirty="0"/>
              <a:t>SQL</a:t>
            </a:r>
            <a:r>
              <a:rPr dirty="0" spc="-100"/>
              <a:t> </a:t>
            </a:r>
            <a:r>
              <a:rPr dirty="0"/>
              <a:t>Server</a:t>
            </a:r>
            <a:r>
              <a:rPr dirty="0" spc="-35"/>
              <a:t> </a:t>
            </a:r>
            <a:r>
              <a:rPr dirty="0"/>
              <a:t>2022</a:t>
            </a:r>
            <a:r>
              <a:rPr dirty="0" spc="-25"/>
              <a:t> </a:t>
            </a:r>
            <a:r>
              <a:rPr dirty="0"/>
              <a:t>Developer</a:t>
            </a:r>
            <a:r>
              <a:rPr dirty="0" spc="-40"/>
              <a:t> </a:t>
            </a:r>
            <a:r>
              <a:rPr dirty="0" spc="-25"/>
              <a:t>iso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1370" y="1825625"/>
            <a:ext cx="5508625" cy="43516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81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Tải</a:t>
            </a:r>
            <a:r>
              <a:rPr dirty="0" spc="-20"/>
              <a:t> </a:t>
            </a:r>
            <a:r>
              <a:rPr dirty="0"/>
              <a:t>thành</a:t>
            </a:r>
            <a:r>
              <a:rPr dirty="0" spc="-30"/>
              <a:t> </a:t>
            </a:r>
            <a:r>
              <a:rPr dirty="0"/>
              <a:t>công</a:t>
            </a:r>
            <a:r>
              <a:rPr dirty="0" spc="-5"/>
              <a:t> </a:t>
            </a:r>
            <a:r>
              <a:rPr dirty="0"/>
              <a:t>SQL</a:t>
            </a:r>
            <a:r>
              <a:rPr dirty="0" spc="-95"/>
              <a:t> </a:t>
            </a:r>
            <a:r>
              <a:rPr dirty="0"/>
              <a:t>Server</a:t>
            </a:r>
            <a:r>
              <a:rPr dirty="0" spc="-15"/>
              <a:t> </a:t>
            </a:r>
            <a:r>
              <a:rPr dirty="0"/>
              <a:t>2022</a:t>
            </a:r>
            <a:r>
              <a:rPr dirty="0" spc="-10"/>
              <a:t> Developer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10" y="1825625"/>
            <a:ext cx="773874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2025-03-19T15:49:18Z</dcterms:created>
  <dcterms:modified xsi:type="dcterms:W3CDTF">2025-03-19T15:49:18Z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2025-03-19T00:00:00Z</vt:filetime>
  </property>
  <property fmtid="{D5CDD505-2E9C-101B-9397-08002B2CF9AE}" pid="5" name="Producer">
    <vt:lpwstr>Microsoft® PowerPoint® for Microsoft 365</vt:lpwstr>
  </property>
</Properties>
</file>